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4"/>
  </p:notesMasterIdLst>
  <p:sldIdLst>
    <p:sldId id="256" r:id="rId3"/>
    <p:sldId id="259" r:id="rId4"/>
    <p:sldId id="264" r:id="rId5"/>
    <p:sldId id="258" r:id="rId6"/>
    <p:sldId id="257" r:id="rId7"/>
    <p:sldId id="261" r:id="rId8"/>
    <p:sldId id="263" r:id="rId9"/>
    <p:sldId id="260" r:id="rId10"/>
    <p:sldId id="262" r:id="rId11"/>
    <p:sldId id="265"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16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0471A7-5F88-224A-8881-FBAA37FD2F8E}" type="datetimeFigureOut">
              <a:t>8/12/16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CFFB99-44D3-2E4A-AAC1-54BF916B2E16}" type="slidenum">
              <a:t>‹#›</a:t>
            </a:fld>
            <a:endParaRPr lang="en-US"/>
          </a:p>
        </p:txBody>
      </p:sp>
    </p:spTree>
    <p:extLst>
      <p:ext uri="{BB962C8B-B14F-4D97-AF65-F5344CB8AC3E}">
        <p14:creationId xmlns:p14="http://schemas.microsoft.com/office/powerpoint/2010/main" val="22981629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3D4867-492F-0B46-810E-5A9383B661DE}" type="datetimeFigureOut">
              <a:rPr lang="en-US" smtClean="0"/>
              <a:t>8/12/16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51CC1-AFC8-CA44-BB97-0E9C2F848863}" type="slidenum">
              <a:rPr lang="en-US" smtClean="0"/>
              <a:t>‹#›</a:t>
            </a:fld>
            <a:endParaRPr lang="en-US"/>
          </a:p>
        </p:txBody>
      </p:sp>
    </p:spTree>
    <p:extLst>
      <p:ext uri="{BB962C8B-B14F-4D97-AF65-F5344CB8AC3E}">
        <p14:creationId xmlns:p14="http://schemas.microsoft.com/office/powerpoint/2010/main" val="1065192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3D4867-492F-0B46-810E-5A9383B661DE}" type="datetimeFigureOut">
              <a:rPr lang="en-US" smtClean="0"/>
              <a:t>8/12/16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51CC1-AFC8-CA44-BB97-0E9C2F848863}" type="slidenum">
              <a:rPr lang="en-US" smtClean="0"/>
              <a:t>‹#›</a:t>
            </a:fld>
            <a:endParaRPr lang="en-US"/>
          </a:p>
        </p:txBody>
      </p:sp>
    </p:spTree>
    <p:extLst>
      <p:ext uri="{BB962C8B-B14F-4D97-AF65-F5344CB8AC3E}">
        <p14:creationId xmlns:p14="http://schemas.microsoft.com/office/powerpoint/2010/main" val="310558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3D4867-492F-0B46-810E-5A9383B661DE}" type="datetimeFigureOut">
              <a:rPr lang="en-US" smtClean="0"/>
              <a:t>8/12/16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51CC1-AFC8-CA44-BB97-0E9C2F848863}" type="slidenum">
              <a:rPr lang="en-US" smtClean="0"/>
              <a:t>‹#›</a:t>
            </a:fld>
            <a:endParaRPr lang="en-US"/>
          </a:p>
        </p:txBody>
      </p:sp>
    </p:spTree>
    <p:extLst>
      <p:ext uri="{BB962C8B-B14F-4D97-AF65-F5344CB8AC3E}">
        <p14:creationId xmlns:p14="http://schemas.microsoft.com/office/powerpoint/2010/main" val="3996435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192369492"/>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3373403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930164546"/>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24693022"/>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810136294"/>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246096406"/>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59455327"/>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0627753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3D4867-492F-0B46-810E-5A9383B661DE}" type="datetimeFigureOut">
              <a:rPr lang="en-US" smtClean="0"/>
              <a:t>8/12/16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51CC1-AFC8-CA44-BB97-0E9C2F848863}" type="slidenum">
              <a:rPr lang="en-US" smtClean="0"/>
              <a:t>‹#›</a:t>
            </a:fld>
            <a:endParaRPr lang="en-US"/>
          </a:p>
        </p:txBody>
      </p:sp>
    </p:spTree>
    <p:extLst>
      <p:ext uri="{BB962C8B-B14F-4D97-AF65-F5344CB8AC3E}">
        <p14:creationId xmlns:p14="http://schemas.microsoft.com/office/powerpoint/2010/main" val="3876730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86008996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41072678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69896074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3D4867-492F-0B46-810E-5A9383B661DE}" type="datetimeFigureOut">
              <a:rPr lang="en-US" smtClean="0"/>
              <a:t>8/12/16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51CC1-AFC8-CA44-BB97-0E9C2F848863}" type="slidenum">
              <a:rPr lang="en-US" smtClean="0"/>
              <a:t>‹#›</a:t>
            </a:fld>
            <a:endParaRPr lang="en-US"/>
          </a:p>
        </p:txBody>
      </p:sp>
    </p:spTree>
    <p:extLst>
      <p:ext uri="{BB962C8B-B14F-4D97-AF65-F5344CB8AC3E}">
        <p14:creationId xmlns:p14="http://schemas.microsoft.com/office/powerpoint/2010/main" val="4048853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3D4867-492F-0B46-810E-5A9383B661DE}" type="datetimeFigureOut">
              <a:rPr lang="en-US" smtClean="0"/>
              <a:t>8/12/16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51CC1-AFC8-CA44-BB97-0E9C2F848863}" type="slidenum">
              <a:rPr lang="en-US" smtClean="0"/>
              <a:t>‹#›</a:t>
            </a:fld>
            <a:endParaRPr lang="en-US"/>
          </a:p>
        </p:txBody>
      </p:sp>
    </p:spTree>
    <p:extLst>
      <p:ext uri="{BB962C8B-B14F-4D97-AF65-F5344CB8AC3E}">
        <p14:creationId xmlns:p14="http://schemas.microsoft.com/office/powerpoint/2010/main" val="400840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3D4867-492F-0B46-810E-5A9383B661DE}" type="datetimeFigureOut">
              <a:rPr lang="en-US" smtClean="0"/>
              <a:t>8/12/16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51CC1-AFC8-CA44-BB97-0E9C2F848863}" type="slidenum">
              <a:rPr lang="en-US" smtClean="0"/>
              <a:t>‹#›</a:t>
            </a:fld>
            <a:endParaRPr lang="en-US"/>
          </a:p>
        </p:txBody>
      </p:sp>
    </p:spTree>
    <p:extLst>
      <p:ext uri="{BB962C8B-B14F-4D97-AF65-F5344CB8AC3E}">
        <p14:creationId xmlns:p14="http://schemas.microsoft.com/office/powerpoint/2010/main" val="297378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3D4867-492F-0B46-810E-5A9383B661DE}" type="datetimeFigureOut">
              <a:rPr lang="en-US" smtClean="0"/>
              <a:t>8/12/16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51CC1-AFC8-CA44-BB97-0E9C2F848863}" type="slidenum">
              <a:rPr lang="en-US" smtClean="0"/>
              <a:t>‹#›</a:t>
            </a:fld>
            <a:endParaRPr lang="en-US"/>
          </a:p>
        </p:txBody>
      </p:sp>
    </p:spTree>
    <p:extLst>
      <p:ext uri="{BB962C8B-B14F-4D97-AF65-F5344CB8AC3E}">
        <p14:creationId xmlns:p14="http://schemas.microsoft.com/office/powerpoint/2010/main" val="3453592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3D4867-492F-0B46-810E-5A9383B661DE}" type="datetimeFigureOut">
              <a:rPr lang="en-US" smtClean="0"/>
              <a:t>8/12/16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51CC1-AFC8-CA44-BB97-0E9C2F848863}" type="slidenum">
              <a:rPr lang="en-US" smtClean="0"/>
              <a:t>‹#›</a:t>
            </a:fld>
            <a:endParaRPr lang="en-US"/>
          </a:p>
        </p:txBody>
      </p:sp>
    </p:spTree>
    <p:extLst>
      <p:ext uri="{BB962C8B-B14F-4D97-AF65-F5344CB8AC3E}">
        <p14:creationId xmlns:p14="http://schemas.microsoft.com/office/powerpoint/2010/main" val="2824401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3D4867-492F-0B46-810E-5A9383B661DE}" type="datetimeFigureOut">
              <a:rPr lang="en-US" smtClean="0"/>
              <a:t>8/12/16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51CC1-AFC8-CA44-BB97-0E9C2F848863}" type="slidenum">
              <a:rPr lang="en-US" smtClean="0"/>
              <a:t>‹#›</a:t>
            </a:fld>
            <a:endParaRPr lang="en-US"/>
          </a:p>
        </p:txBody>
      </p:sp>
    </p:spTree>
    <p:extLst>
      <p:ext uri="{BB962C8B-B14F-4D97-AF65-F5344CB8AC3E}">
        <p14:creationId xmlns:p14="http://schemas.microsoft.com/office/powerpoint/2010/main" val="84639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3D4867-492F-0B46-810E-5A9383B661DE}" type="datetimeFigureOut">
              <a:rPr lang="en-US" smtClean="0"/>
              <a:t>8/12/16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51CC1-AFC8-CA44-BB97-0E9C2F848863}" type="slidenum">
              <a:rPr lang="en-US" smtClean="0"/>
              <a:t>‹#›</a:t>
            </a:fld>
            <a:endParaRPr lang="en-US"/>
          </a:p>
        </p:txBody>
      </p:sp>
    </p:spTree>
    <p:extLst>
      <p:ext uri="{BB962C8B-B14F-4D97-AF65-F5344CB8AC3E}">
        <p14:creationId xmlns:p14="http://schemas.microsoft.com/office/powerpoint/2010/main" val="20634117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D4867-492F-0B46-810E-5A9383B661DE}" type="datetimeFigureOut">
              <a:rPr lang="en-US" smtClean="0"/>
              <a:t>8/12/16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51CC1-AFC8-CA44-BB97-0E9C2F848863}" type="slidenum">
              <a:rPr lang="en-US" smtClean="0"/>
              <a:t>‹#›</a:t>
            </a:fld>
            <a:endParaRPr lang="en-US"/>
          </a:p>
        </p:txBody>
      </p:sp>
    </p:spTree>
    <p:extLst>
      <p:ext uri="{BB962C8B-B14F-4D97-AF65-F5344CB8AC3E}">
        <p14:creationId xmlns:p14="http://schemas.microsoft.com/office/powerpoint/2010/main" val="2373521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153991760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9926"/>
            <a:ext cx="3713510" cy="2747342"/>
          </a:xfrm>
        </p:spPr>
        <p:txBody>
          <a:bodyPr anchor="ctr">
            <a:normAutofit fontScale="92500"/>
          </a:bodyPr>
          <a:lstStyle/>
          <a:p>
            <a:endParaRPr lang="en-US" sz="3600" b="1" dirty="0" smtClean="0">
              <a:solidFill>
                <a:srgbClr val="FF6600"/>
              </a:solidFill>
              <a:latin typeface="Times New Roman"/>
              <a:cs typeface="Times New Roman"/>
            </a:endParaRPr>
          </a:p>
          <a:p>
            <a:r>
              <a:rPr lang="en-US" sz="3600" b="1" dirty="0" smtClean="0">
                <a:solidFill>
                  <a:srgbClr val="FF6600"/>
                </a:solidFill>
                <a:latin typeface="Times New Roman"/>
                <a:cs typeface="Times New Roman"/>
              </a:rPr>
              <a:t>Wrestling with Bulls of Assignments (Genesis 26:12-33)</a:t>
            </a:r>
            <a:endParaRPr lang="en-US" sz="3600" b="1" dirty="0">
              <a:solidFill>
                <a:srgbClr val="FF6600"/>
              </a:solidFill>
              <a:latin typeface="Times New Roman"/>
              <a:cs typeface="Times New Roman"/>
            </a:endParaRPr>
          </a:p>
        </p:txBody>
      </p:sp>
      <p:sp>
        <p:nvSpPr>
          <p:cNvPr id="5" name="Rectangle 4"/>
          <p:cNvSpPr>
            <a:spLocks noChangeArrowheads="1"/>
          </p:cNvSpPr>
          <p:nvPr/>
        </p:nvSpPr>
        <p:spPr bwMode="auto">
          <a:xfrm>
            <a:off x="0" y="5733256"/>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914400" fontAlgn="base">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Designed and Preached by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Student Noah Sekho</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Singapore Bible College</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endParaRPr lang="en-US" sz="2000" b="1" kern="0" dirty="0">
              <a:solidFill>
                <a:srgbClr val="FFFFFF"/>
              </a:solidFill>
              <a:effectLst>
                <a:outerShdw blurRad="38100" dist="38100" dir="2700000" algn="tl">
                  <a:srgbClr val="000000"/>
                </a:outerShdw>
              </a:effectLst>
              <a:latin typeface="Arial"/>
              <a:ea typeface="ＭＳ Ｐゴシック" charset="0"/>
              <a:cs typeface="Arial"/>
            </a:endParaRPr>
          </a:p>
        </p:txBody>
      </p:sp>
    </p:spTree>
    <p:extLst>
      <p:ext uri="{BB962C8B-B14F-4D97-AF65-F5344CB8AC3E}">
        <p14:creationId xmlns:p14="http://schemas.microsoft.com/office/powerpoint/2010/main" val="39892310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7795042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smtClean="0">
                <a:solidFill>
                  <a:srgbClr val="FFFFFF"/>
                </a:solidFill>
                <a:latin typeface="Arial" charset="0"/>
                <a:ea typeface="ＭＳ Ｐゴシック" charset="0"/>
              </a:rPr>
              <a:t>OT Preaching link </a:t>
            </a:r>
            <a:r>
              <a:rPr lang="en-US" sz="2800" b="1" dirty="0">
                <a:solidFill>
                  <a:srgbClr val="FFFFFF"/>
                </a:solidFill>
                <a:latin typeface="Arial" charset="0"/>
                <a:ea typeface="ＭＳ Ｐゴシック" charset="0"/>
              </a:rPr>
              <a:t>at </a:t>
            </a:r>
            <a:r>
              <a:rPr lang="en-US" sz="2800" b="1" dirty="0" err="1"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and script </a:t>
            </a:r>
            <a:r>
              <a:rPr lang="en-US" sz="3200" b="1" dirty="0">
                <a:solidFill>
                  <a:srgbClr val="FFFFFF"/>
                </a:solidFill>
                <a:latin typeface="Arial" charset="0"/>
                <a:cs typeface="Arial" charset="0"/>
              </a:rPr>
              <a:t>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5734427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rgbClr val="FFFFFF"/>
                </a:solidFill>
                <a:latin typeface="Times New Roman"/>
                <a:cs typeface="Times New Roman"/>
              </a:rPr>
              <a:t>Genesis 26:12-33</a:t>
            </a:r>
            <a:endParaRPr lang="en-US" sz="5400" dirty="0">
              <a:solidFill>
                <a:srgbClr val="FFFFFF"/>
              </a:solidFill>
              <a:latin typeface="Times New Roman"/>
              <a:cs typeface="Times New Roman"/>
            </a:endParaRPr>
          </a:p>
        </p:txBody>
      </p:sp>
    </p:spTree>
    <p:extLst>
      <p:ext uri="{BB962C8B-B14F-4D97-AF65-F5344CB8AC3E}">
        <p14:creationId xmlns:p14="http://schemas.microsoft.com/office/powerpoint/2010/main" val="34295177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286" y="83733"/>
            <a:ext cx="8754074" cy="4525963"/>
          </a:xfrm>
        </p:spPr>
        <p:txBody>
          <a:bodyPr>
            <a:normAutofit/>
          </a:bodyPr>
          <a:lstStyle/>
          <a:p>
            <a:pPr lvl="0"/>
            <a:r>
              <a:rPr lang="en-MY" sz="3600" u="sng" dirty="0">
                <a:solidFill>
                  <a:srgbClr val="FFFF00"/>
                </a:solidFill>
                <a:latin typeface="Times New Roman"/>
                <a:cs typeface="Times New Roman"/>
              </a:rPr>
              <a:t>Brief Background</a:t>
            </a:r>
            <a:r>
              <a:rPr lang="en-MY" sz="3600" dirty="0">
                <a:solidFill>
                  <a:schemeClr val="bg1"/>
                </a:solidFill>
                <a:latin typeface="Times New Roman"/>
                <a:cs typeface="Times New Roman"/>
              </a:rPr>
              <a:t>: Genesis gives the historical account of creation and God’s covenant with His people Israel. At the heart of this biblical history was God’s covenant with Abraham. And geographically the places where Isaac settled and digs wells are places the future generations of Israel enjoys as their land (Promised Land).</a:t>
            </a:r>
            <a:endParaRPr lang="en-SG" sz="3600" dirty="0">
              <a:solidFill>
                <a:schemeClr val="bg1"/>
              </a:solidFill>
              <a:latin typeface="Times New Roman"/>
              <a:cs typeface="Times New Roman"/>
            </a:endParaRPr>
          </a:p>
          <a:p>
            <a:endParaRPr lang="en-US" sz="3600" dirty="0">
              <a:solidFill>
                <a:schemeClr val="bg1"/>
              </a:solidFill>
              <a:latin typeface="Times New Roman"/>
              <a:cs typeface="Times New Roman"/>
            </a:endParaRPr>
          </a:p>
        </p:txBody>
      </p:sp>
    </p:spTree>
    <p:extLst>
      <p:ext uri="{BB962C8B-B14F-4D97-AF65-F5344CB8AC3E}">
        <p14:creationId xmlns:p14="http://schemas.microsoft.com/office/powerpoint/2010/main" val="17667462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Times New Roman"/>
                <a:cs typeface="Times New Roman"/>
              </a:rPr>
              <a:t>Key Verse </a:t>
            </a:r>
            <a:r>
              <a:rPr lang="en-US" dirty="0" smtClean="0">
                <a:solidFill>
                  <a:srgbClr val="FFFFFF"/>
                </a:solidFill>
              </a:rPr>
              <a:t>- Genesis 26:24</a:t>
            </a:r>
            <a:endParaRPr lang="en-US" dirty="0">
              <a:solidFill>
                <a:srgbClr val="FFFFFF"/>
              </a:solidFill>
            </a:endParaRPr>
          </a:p>
        </p:txBody>
      </p:sp>
      <p:sp>
        <p:nvSpPr>
          <p:cNvPr id="3" name="Content Placeholder 2"/>
          <p:cNvSpPr>
            <a:spLocks noGrp="1"/>
          </p:cNvSpPr>
          <p:nvPr>
            <p:ph idx="1"/>
          </p:nvPr>
        </p:nvSpPr>
        <p:spPr>
          <a:xfrm>
            <a:off x="135626" y="1218001"/>
            <a:ext cx="8914360" cy="4525963"/>
          </a:xfrm>
        </p:spPr>
        <p:txBody>
          <a:bodyPr>
            <a:normAutofit/>
          </a:bodyPr>
          <a:lstStyle/>
          <a:p>
            <a:r>
              <a:rPr lang="en-US" sz="3600" dirty="0">
                <a:solidFill>
                  <a:srgbClr val="FFFFFF"/>
                </a:solidFill>
                <a:latin typeface="Times New Roman"/>
                <a:cs typeface="Times New Roman"/>
              </a:rPr>
              <a:t>That night the L</a:t>
            </a:r>
            <a:r>
              <a:rPr lang="en-US" dirty="0">
                <a:solidFill>
                  <a:srgbClr val="FFFFFF"/>
                </a:solidFill>
                <a:latin typeface="Times New Roman"/>
                <a:cs typeface="Times New Roman"/>
              </a:rPr>
              <a:t>ORD</a:t>
            </a:r>
            <a:r>
              <a:rPr lang="en-US" sz="3600" dirty="0">
                <a:solidFill>
                  <a:srgbClr val="FFFFFF"/>
                </a:solidFill>
                <a:latin typeface="Times New Roman"/>
                <a:cs typeface="Times New Roman"/>
              </a:rPr>
              <a:t> appeared to him and said, "I am the God of your father Abraham. Do not be afraid, for I am with you; I will bless you and will increase the number of your descendants for the sake of my servant Abraham</a:t>
            </a:r>
            <a:r>
              <a:rPr lang="en-US" sz="3600" dirty="0" smtClean="0">
                <a:solidFill>
                  <a:srgbClr val="FFFFFF"/>
                </a:solidFill>
                <a:latin typeface="Times New Roman"/>
                <a:cs typeface="Times New Roman"/>
              </a:rPr>
              <a:t>.”</a:t>
            </a:r>
            <a:endParaRPr lang="en-US" sz="3600" dirty="0">
              <a:solidFill>
                <a:srgbClr val="FFFFFF"/>
              </a:solidFill>
              <a:latin typeface="Times New Roman"/>
              <a:cs typeface="Times New Roman"/>
            </a:endParaRPr>
          </a:p>
        </p:txBody>
      </p:sp>
    </p:spTree>
    <p:extLst>
      <p:ext uri="{BB962C8B-B14F-4D97-AF65-F5344CB8AC3E}">
        <p14:creationId xmlns:p14="http://schemas.microsoft.com/office/powerpoint/2010/main" val="40104629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FF"/>
                </a:solidFill>
                <a:latin typeface="Times New Roman"/>
                <a:cs typeface="Times New Roman"/>
              </a:rPr>
              <a:t>Main Idea</a:t>
            </a:r>
            <a:br>
              <a:rPr lang="en-US" dirty="0">
                <a:solidFill>
                  <a:srgbClr val="FFFFFF"/>
                </a:solidFill>
                <a:latin typeface="Times New Roman"/>
                <a:cs typeface="Times New Roman"/>
              </a:rPr>
            </a:br>
            <a:endParaRPr lang="en-US" dirty="0"/>
          </a:p>
        </p:txBody>
      </p:sp>
      <p:sp>
        <p:nvSpPr>
          <p:cNvPr id="3" name="Content Placeholder 2"/>
          <p:cNvSpPr>
            <a:spLocks noGrp="1"/>
          </p:cNvSpPr>
          <p:nvPr>
            <p:ph idx="1"/>
          </p:nvPr>
        </p:nvSpPr>
        <p:spPr/>
        <p:txBody>
          <a:bodyPr>
            <a:normAutofit/>
          </a:bodyPr>
          <a:lstStyle/>
          <a:p>
            <a:r>
              <a:rPr lang="en-MY" sz="4400" i="1" dirty="0" smtClean="0">
                <a:solidFill>
                  <a:schemeClr val="bg1"/>
                </a:solidFill>
              </a:rPr>
              <a:t>No </a:t>
            </a:r>
            <a:r>
              <a:rPr lang="en-MY" sz="4400" i="1" dirty="0">
                <a:solidFill>
                  <a:schemeClr val="bg1"/>
                </a:solidFill>
              </a:rPr>
              <a:t>opposition can prevent the promises of God from being fulfilled.</a:t>
            </a:r>
            <a:r>
              <a:rPr lang="en-SG" sz="4400" dirty="0">
                <a:solidFill>
                  <a:schemeClr val="bg1"/>
                </a:solidFill>
              </a:rPr>
              <a:t> </a:t>
            </a:r>
            <a:endParaRPr lang="en-US" sz="4400" dirty="0" smtClean="0">
              <a:solidFill>
                <a:schemeClr val="bg1"/>
              </a:solidFill>
              <a:latin typeface="Times New Roman"/>
              <a:cs typeface="Times New Roman"/>
            </a:endParaRPr>
          </a:p>
        </p:txBody>
      </p:sp>
    </p:spTree>
    <p:extLst>
      <p:ext uri="{BB962C8B-B14F-4D97-AF65-F5344CB8AC3E}">
        <p14:creationId xmlns:p14="http://schemas.microsoft.com/office/powerpoint/2010/main" val="19218281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FF"/>
                </a:solidFill>
                <a:latin typeface="Times New Roman"/>
                <a:cs typeface="Times New Roman"/>
              </a:rPr>
              <a:t>Main Points</a:t>
            </a:r>
            <a:br>
              <a:rPr lang="en-US" dirty="0">
                <a:solidFill>
                  <a:srgbClr val="FFFFFF"/>
                </a:solidFill>
                <a:latin typeface="Times New Roman"/>
                <a:cs typeface="Times New Roman"/>
              </a:rPr>
            </a:br>
            <a:endParaRPr lang="en-US" dirty="0"/>
          </a:p>
        </p:txBody>
      </p:sp>
      <p:sp>
        <p:nvSpPr>
          <p:cNvPr id="3" name="Content Placeholder 2"/>
          <p:cNvSpPr>
            <a:spLocks noGrp="1"/>
          </p:cNvSpPr>
          <p:nvPr>
            <p:ph idx="1"/>
          </p:nvPr>
        </p:nvSpPr>
        <p:spPr/>
        <p:txBody>
          <a:bodyPr>
            <a:normAutofit/>
          </a:bodyPr>
          <a:lstStyle/>
          <a:p>
            <a:pPr marL="0" indent="0">
              <a:buNone/>
            </a:pPr>
            <a:endParaRPr lang="en-US" sz="4400" dirty="0">
              <a:solidFill>
                <a:srgbClr val="FFFFFF"/>
              </a:solidFill>
              <a:latin typeface="Times New Roman"/>
              <a:cs typeface="Times New Roman"/>
            </a:endParaRPr>
          </a:p>
          <a:p>
            <a:pPr marL="0" lvl="0" indent="0">
              <a:buNone/>
            </a:pPr>
            <a:r>
              <a:rPr lang="en-SG" sz="4400" b="1" dirty="0" smtClean="0">
                <a:solidFill>
                  <a:srgbClr val="FFFFFF"/>
                </a:solidFill>
                <a:latin typeface="Times New Roman"/>
                <a:cs typeface="Times New Roman"/>
              </a:rPr>
              <a:t># 1. </a:t>
            </a:r>
            <a:r>
              <a:rPr lang="en-MY" sz="4400" b="1" dirty="0" smtClean="0">
                <a:solidFill>
                  <a:srgbClr val="FFFFFF"/>
                </a:solidFill>
                <a:latin typeface="Times New Roman"/>
                <a:cs typeface="Times New Roman"/>
              </a:rPr>
              <a:t>God </a:t>
            </a:r>
            <a:r>
              <a:rPr lang="en-MY" sz="4400" b="1" dirty="0">
                <a:solidFill>
                  <a:srgbClr val="FFFFFF"/>
                </a:solidFill>
                <a:latin typeface="Times New Roman"/>
                <a:cs typeface="Times New Roman"/>
              </a:rPr>
              <a:t>keeps his promises. </a:t>
            </a:r>
            <a:endParaRPr lang="en-SG" sz="4400" dirty="0">
              <a:solidFill>
                <a:srgbClr val="FFFFFF"/>
              </a:solidFill>
              <a:latin typeface="Times New Roman"/>
              <a:cs typeface="Times New Roman"/>
            </a:endParaRPr>
          </a:p>
          <a:p>
            <a:endParaRPr lang="en-US" sz="4400" dirty="0">
              <a:solidFill>
                <a:srgbClr val="FFFFFF"/>
              </a:solidFill>
              <a:latin typeface="Times New Roman"/>
              <a:cs typeface="Times New Roman"/>
            </a:endParaRPr>
          </a:p>
        </p:txBody>
      </p:sp>
    </p:spTree>
    <p:extLst>
      <p:ext uri="{BB962C8B-B14F-4D97-AF65-F5344CB8AC3E}">
        <p14:creationId xmlns:p14="http://schemas.microsoft.com/office/powerpoint/2010/main" val="15392975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FF"/>
                </a:solidFill>
                <a:latin typeface="Times New Roman"/>
                <a:cs typeface="Times New Roman"/>
              </a:rPr>
              <a:t>Main Points</a:t>
            </a:r>
            <a:br>
              <a:rPr lang="en-US" dirty="0">
                <a:solidFill>
                  <a:srgbClr val="FFFFFF"/>
                </a:solidFill>
                <a:latin typeface="Times New Roman"/>
                <a:cs typeface="Times New Roman"/>
              </a:rPr>
            </a:br>
            <a:endParaRPr lang="en-US" dirty="0"/>
          </a:p>
        </p:txBody>
      </p:sp>
      <p:sp>
        <p:nvSpPr>
          <p:cNvPr id="3" name="Content Placeholder 2"/>
          <p:cNvSpPr>
            <a:spLocks noGrp="1"/>
          </p:cNvSpPr>
          <p:nvPr>
            <p:ph idx="1"/>
          </p:nvPr>
        </p:nvSpPr>
        <p:spPr/>
        <p:txBody>
          <a:bodyPr>
            <a:normAutofit/>
          </a:bodyPr>
          <a:lstStyle/>
          <a:p>
            <a:pPr marL="0" indent="0">
              <a:buNone/>
            </a:pPr>
            <a:endParaRPr lang="en-US" sz="4400" dirty="0">
              <a:solidFill>
                <a:srgbClr val="FFFFFF"/>
              </a:solidFill>
              <a:latin typeface="Times New Roman"/>
              <a:cs typeface="Times New Roman"/>
            </a:endParaRPr>
          </a:p>
          <a:p>
            <a:pPr marL="0" lvl="0" indent="0">
              <a:buNone/>
            </a:pPr>
            <a:r>
              <a:rPr lang="en-SG" sz="4400" b="1" dirty="0" smtClean="0">
                <a:solidFill>
                  <a:srgbClr val="FFFFFF"/>
                </a:solidFill>
                <a:latin typeface="Times New Roman"/>
                <a:cs typeface="Times New Roman"/>
              </a:rPr>
              <a:t># 2. </a:t>
            </a:r>
            <a:r>
              <a:rPr lang="en-MY" sz="4400" b="1" dirty="0">
                <a:solidFill>
                  <a:srgbClr val="FFFFFF"/>
                </a:solidFill>
                <a:latin typeface="Times New Roman"/>
                <a:cs typeface="Times New Roman"/>
              </a:rPr>
              <a:t>God fulfilled his promises. </a:t>
            </a:r>
            <a:endParaRPr lang="en-SG" sz="4400" dirty="0">
              <a:solidFill>
                <a:srgbClr val="FFFFFF"/>
              </a:solidFill>
              <a:latin typeface="Times New Roman"/>
              <a:cs typeface="Times New Roman"/>
            </a:endParaRPr>
          </a:p>
          <a:p>
            <a:endParaRPr lang="en-US" sz="4400" dirty="0">
              <a:solidFill>
                <a:srgbClr val="FFFFFF"/>
              </a:solidFill>
              <a:latin typeface="Times New Roman"/>
              <a:cs typeface="Times New Roman"/>
            </a:endParaRPr>
          </a:p>
        </p:txBody>
      </p:sp>
    </p:spTree>
    <p:extLst>
      <p:ext uri="{BB962C8B-B14F-4D97-AF65-F5344CB8AC3E}">
        <p14:creationId xmlns:p14="http://schemas.microsoft.com/office/powerpoint/2010/main" val="31818472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MY" sz="4000" b="1" dirty="0">
                <a:solidFill>
                  <a:srgbClr val="FFFFFF"/>
                </a:solidFill>
                <a:latin typeface="Times New Roman"/>
                <a:cs typeface="Times New Roman"/>
              </a:rPr>
              <a:t>Romans 4:21 (NIV) </a:t>
            </a:r>
            <a:r>
              <a:rPr lang="en-MY" sz="4000" i="1" dirty="0">
                <a:solidFill>
                  <a:srgbClr val="FFFFFF"/>
                </a:solidFill>
                <a:latin typeface="Times New Roman"/>
                <a:cs typeface="Times New Roman"/>
              </a:rPr>
              <a:t>“being fully persuaded that God had power to do what he had promised.</a:t>
            </a:r>
            <a:r>
              <a:rPr lang="en-MY" sz="4000" i="1" dirty="0" smtClean="0">
                <a:solidFill>
                  <a:srgbClr val="FFFFFF"/>
                </a:solidFill>
                <a:latin typeface="Times New Roman"/>
                <a:cs typeface="Times New Roman"/>
              </a:rPr>
              <a:t>”</a:t>
            </a:r>
            <a:endParaRPr lang="en-SG" sz="4000" dirty="0">
              <a:solidFill>
                <a:srgbClr val="FFFFFF"/>
              </a:solidFill>
              <a:latin typeface="Times New Roman"/>
              <a:cs typeface="Times New Roman"/>
            </a:endParaRPr>
          </a:p>
        </p:txBody>
      </p:sp>
    </p:spTree>
    <p:extLst>
      <p:ext uri="{BB962C8B-B14F-4D97-AF65-F5344CB8AC3E}">
        <p14:creationId xmlns:p14="http://schemas.microsoft.com/office/powerpoint/2010/main" val="2066705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Times New Roman"/>
                <a:cs typeface="Times New Roman"/>
              </a:rPr>
              <a:t>Application</a:t>
            </a:r>
            <a:endParaRPr lang="en-US" dirty="0">
              <a:solidFill>
                <a:srgbClr val="FFFFFF"/>
              </a:solidFill>
              <a:latin typeface="Times New Roman"/>
              <a:cs typeface="Times New Roman"/>
            </a:endParaRPr>
          </a:p>
        </p:txBody>
      </p:sp>
      <p:sp>
        <p:nvSpPr>
          <p:cNvPr id="3" name="Content Placeholder 2"/>
          <p:cNvSpPr>
            <a:spLocks noGrp="1"/>
          </p:cNvSpPr>
          <p:nvPr>
            <p:ph idx="1"/>
          </p:nvPr>
        </p:nvSpPr>
        <p:spPr>
          <a:xfrm>
            <a:off x="110967" y="1417638"/>
            <a:ext cx="8840382" cy="4708525"/>
          </a:xfrm>
        </p:spPr>
        <p:txBody>
          <a:bodyPr>
            <a:normAutofit/>
          </a:bodyPr>
          <a:lstStyle/>
          <a:p>
            <a:pPr lvl="0"/>
            <a:r>
              <a:rPr lang="en-MY" sz="3600" dirty="0">
                <a:solidFill>
                  <a:srgbClr val="FFFFFF"/>
                </a:solidFill>
                <a:latin typeface="Times New Roman"/>
                <a:cs typeface="Times New Roman"/>
              </a:rPr>
              <a:t>Trial after trial confronts us as we journey through life. They can either make us (stronger) or break us (to pieces)</a:t>
            </a:r>
            <a:r>
              <a:rPr lang="en-MY" sz="3600" dirty="0" smtClean="0">
                <a:solidFill>
                  <a:srgbClr val="FFFFFF"/>
                </a:solidFill>
                <a:latin typeface="Times New Roman"/>
                <a:cs typeface="Times New Roman"/>
              </a:rPr>
              <a:t>.</a:t>
            </a:r>
          </a:p>
          <a:p>
            <a:pPr lvl="0"/>
            <a:r>
              <a:rPr lang="en-SG" sz="3600" dirty="0" smtClean="0">
                <a:solidFill>
                  <a:srgbClr val="FFFFFF"/>
                </a:solidFill>
                <a:latin typeface="Times New Roman"/>
                <a:cs typeface="Times New Roman"/>
              </a:rPr>
              <a:t>Trust in the Lord and his words.</a:t>
            </a:r>
            <a:endParaRPr lang="en-SG" sz="3600" dirty="0">
              <a:solidFill>
                <a:srgbClr val="FFFFFF"/>
              </a:solidFill>
              <a:latin typeface="Times New Roman"/>
              <a:cs typeface="Times New Roman"/>
            </a:endParaRPr>
          </a:p>
          <a:p>
            <a:endParaRPr lang="en-US" sz="3600" dirty="0">
              <a:solidFill>
                <a:srgbClr val="FFFFFF"/>
              </a:solidFill>
              <a:latin typeface="Times New Roman"/>
              <a:cs typeface="Times New Roman"/>
            </a:endParaRPr>
          </a:p>
        </p:txBody>
      </p:sp>
    </p:spTree>
    <p:extLst>
      <p:ext uri="{BB962C8B-B14F-4D97-AF65-F5344CB8AC3E}">
        <p14:creationId xmlns:p14="http://schemas.microsoft.com/office/powerpoint/2010/main" val="28044830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TotalTime>
  <Words>255</Words>
  <Application>Microsoft Macintosh PowerPoint</Application>
  <PresentationFormat>On-screen Show (4:3)</PresentationFormat>
  <Paragraphs>24</Paragraphs>
  <Slides>11</Slides>
  <Notes>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Orbit</vt:lpstr>
      <vt:lpstr>PowerPoint Presentation</vt:lpstr>
      <vt:lpstr>PowerPoint Presentation</vt:lpstr>
      <vt:lpstr>PowerPoint Presentation</vt:lpstr>
      <vt:lpstr>Key Verse - Genesis 26:24</vt:lpstr>
      <vt:lpstr>Main Idea </vt:lpstr>
      <vt:lpstr>Main Points </vt:lpstr>
      <vt:lpstr>Main Points </vt:lpstr>
      <vt:lpstr>PowerPoint Presentation</vt:lpstr>
      <vt:lpstr>Application</vt:lpstr>
      <vt:lpstr>Black</vt:lpstr>
      <vt:lpstr>OT Preaching link at BibleStudyDownloads.org</vt:lpstr>
    </vt:vector>
  </TitlesOfParts>
  <Company>Crossroads International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26:12-33</dc:title>
  <dc:creator>CIC</dc:creator>
  <cp:lastModifiedBy>Rick Griffith</cp:lastModifiedBy>
  <cp:revision>23</cp:revision>
  <dcterms:created xsi:type="dcterms:W3CDTF">2016-10-12T01:03:07Z</dcterms:created>
  <dcterms:modified xsi:type="dcterms:W3CDTF">2016-12-09T01:37:18Z</dcterms:modified>
</cp:coreProperties>
</file>